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07613732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1" d="100"/>
          <a:sy n="111" d="100"/>
        </p:scale>
        <p:origin x="48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6A87A5-4612-4E54-8C72-0D6F9D33A711}" type="datetimeFigureOut">
              <a:rPr lang="en-US" smtClean="0"/>
              <a:t>9/26/2023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E09CA0-34E2-4ED4-B29D-790B5AF4E2C5}" type="slidenum">
              <a:rPr lang="en-US" smtClean="0"/>
              <a:t>‹#›</a:t>
            </a:fld>
            <a:endParaRPr lang="en-US"/>
          </a:p>
        </p:txBody>
      </p:sp>
    </p:spTree>
    <p:extLst>
      <p:ext uri="{BB962C8B-B14F-4D97-AF65-F5344CB8AC3E}">
        <p14:creationId xmlns:p14="http://schemas.microsoft.com/office/powerpoint/2010/main" val="2474595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EC121E-2824-4D9E-8853-C2C601E6E32C}"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2314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4C294-907B-5942-18F4-D41D532C4C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BFBBF7B-97AC-BCF9-BC41-E963801E6E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119F61-972F-7E38-0899-4D5D6D817E23}"/>
              </a:ext>
            </a:extLst>
          </p:cNvPr>
          <p:cNvSpPr>
            <a:spLocks noGrp="1"/>
          </p:cNvSpPr>
          <p:nvPr>
            <p:ph type="dt" sz="half" idx="10"/>
          </p:nvPr>
        </p:nvSpPr>
        <p:spPr/>
        <p:txBody>
          <a:bodyPr/>
          <a:lstStyle/>
          <a:p>
            <a:fld id="{6CEF3C95-3011-4C8A-BD5A-101A20EC08D2}" type="datetimeFigureOut">
              <a:rPr lang="en-US" smtClean="0"/>
              <a:t>9/26/2023</a:t>
            </a:fld>
            <a:endParaRPr lang="en-US"/>
          </a:p>
        </p:txBody>
      </p:sp>
      <p:sp>
        <p:nvSpPr>
          <p:cNvPr id="5" name="Footer Placeholder 4">
            <a:extLst>
              <a:ext uri="{FF2B5EF4-FFF2-40B4-BE49-F238E27FC236}">
                <a16:creationId xmlns:a16="http://schemas.microsoft.com/office/drawing/2014/main" id="{82A36182-60BD-BC90-507C-F7A7B119C9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DB9BBA-CA06-8D83-8F61-E71C7C048C10}"/>
              </a:ext>
            </a:extLst>
          </p:cNvPr>
          <p:cNvSpPr>
            <a:spLocks noGrp="1"/>
          </p:cNvSpPr>
          <p:nvPr>
            <p:ph type="sldNum" sz="quarter" idx="12"/>
          </p:nvPr>
        </p:nvSpPr>
        <p:spPr/>
        <p:txBody>
          <a:bodyPr/>
          <a:lstStyle/>
          <a:p>
            <a:fld id="{7C12DFD3-227A-42D5-BE88-75D4DDE0134B}" type="slidenum">
              <a:rPr lang="en-US" smtClean="0"/>
              <a:t>‹#›</a:t>
            </a:fld>
            <a:endParaRPr lang="en-US"/>
          </a:p>
        </p:txBody>
      </p:sp>
    </p:spTree>
    <p:extLst>
      <p:ext uri="{BB962C8B-B14F-4D97-AF65-F5344CB8AC3E}">
        <p14:creationId xmlns:p14="http://schemas.microsoft.com/office/powerpoint/2010/main" val="2070932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FFD9A-3AB8-1718-D147-F79F968000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5D11BB0-24A0-0522-F985-772BC5F6AA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7783C9-2467-A573-8551-B60EF2E1A679}"/>
              </a:ext>
            </a:extLst>
          </p:cNvPr>
          <p:cNvSpPr>
            <a:spLocks noGrp="1"/>
          </p:cNvSpPr>
          <p:nvPr>
            <p:ph type="dt" sz="half" idx="10"/>
          </p:nvPr>
        </p:nvSpPr>
        <p:spPr/>
        <p:txBody>
          <a:bodyPr/>
          <a:lstStyle/>
          <a:p>
            <a:fld id="{6CEF3C95-3011-4C8A-BD5A-101A20EC08D2}" type="datetimeFigureOut">
              <a:rPr lang="en-US" smtClean="0"/>
              <a:t>9/26/2023</a:t>
            </a:fld>
            <a:endParaRPr lang="en-US"/>
          </a:p>
        </p:txBody>
      </p:sp>
      <p:sp>
        <p:nvSpPr>
          <p:cNvPr id="5" name="Footer Placeholder 4">
            <a:extLst>
              <a:ext uri="{FF2B5EF4-FFF2-40B4-BE49-F238E27FC236}">
                <a16:creationId xmlns:a16="http://schemas.microsoft.com/office/drawing/2014/main" id="{B64BFDFD-7147-F3A2-60C5-945C39FF64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5B38F8-7CF6-A0A6-64B8-B11A3A73984D}"/>
              </a:ext>
            </a:extLst>
          </p:cNvPr>
          <p:cNvSpPr>
            <a:spLocks noGrp="1"/>
          </p:cNvSpPr>
          <p:nvPr>
            <p:ph type="sldNum" sz="quarter" idx="12"/>
          </p:nvPr>
        </p:nvSpPr>
        <p:spPr/>
        <p:txBody>
          <a:bodyPr/>
          <a:lstStyle/>
          <a:p>
            <a:fld id="{7C12DFD3-227A-42D5-BE88-75D4DDE0134B}" type="slidenum">
              <a:rPr lang="en-US" smtClean="0"/>
              <a:t>‹#›</a:t>
            </a:fld>
            <a:endParaRPr lang="en-US"/>
          </a:p>
        </p:txBody>
      </p:sp>
    </p:spTree>
    <p:extLst>
      <p:ext uri="{BB962C8B-B14F-4D97-AF65-F5344CB8AC3E}">
        <p14:creationId xmlns:p14="http://schemas.microsoft.com/office/powerpoint/2010/main" val="10770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9FA2E4-E9FD-13B8-CF7A-AE85E80B06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E378EEB-6EE8-E8D0-F125-857AAFBFEE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199686-891D-7BEB-838F-26E646947FD8}"/>
              </a:ext>
            </a:extLst>
          </p:cNvPr>
          <p:cNvSpPr>
            <a:spLocks noGrp="1"/>
          </p:cNvSpPr>
          <p:nvPr>
            <p:ph type="dt" sz="half" idx="10"/>
          </p:nvPr>
        </p:nvSpPr>
        <p:spPr/>
        <p:txBody>
          <a:bodyPr/>
          <a:lstStyle/>
          <a:p>
            <a:fld id="{6CEF3C95-3011-4C8A-BD5A-101A20EC08D2}" type="datetimeFigureOut">
              <a:rPr lang="en-US" smtClean="0"/>
              <a:t>9/26/2023</a:t>
            </a:fld>
            <a:endParaRPr lang="en-US"/>
          </a:p>
        </p:txBody>
      </p:sp>
      <p:sp>
        <p:nvSpPr>
          <p:cNvPr id="5" name="Footer Placeholder 4">
            <a:extLst>
              <a:ext uri="{FF2B5EF4-FFF2-40B4-BE49-F238E27FC236}">
                <a16:creationId xmlns:a16="http://schemas.microsoft.com/office/drawing/2014/main" id="{F4C1F066-B06F-B0A7-7D66-297889AB62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337F52-4298-D966-92BE-100F9EBEF774}"/>
              </a:ext>
            </a:extLst>
          </p:cNvPr>
          <p:cNvSpPr>
            <a:spLocks noGrp="1"/>
          </p:cNvSpPr>
          <p:nvPr>
            <p:ph type="sldNum" sz="quarter" idx="12"/>
          </p:nvPr>
        </p:nvSpPr>
        <p:spPr/>
        <p:txBody>
          <a:bodyPr/>
          <a:lstStyle/>
          <a:p>
            <a:fld id="{7C12DFD3-227A-42D5-BE88-75D4DDE0134B}" type="slidenum">
              <a:rPr lang="en-US" smtClean="0"/>
              <a:t>‹#›</a:t>
            </a:fld>
            <a:endParaRPr lang="en-US"/>
          </a:p>
        </p:txBody>
      </p:sp>
    </p:spTree>
    <p:extLst>
      <p:ext uri="{BB962C8B-B14F-4D97-AF65-F5344CB8AC3E}">
        <p14:creationId xmlns:p14="http://schemas.microsoft.com/office/powerpoint/2010/main" val="836718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71DB7-5187-7000-9F64-410272958D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F143D9-9B5D-701F-74FE-7DA7A26568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4D0053-92E2-D0DA-BB73-53B114588BAB}"/>
              </a:ext>
            </a:extLst>
          </p:cNvPr>
          <p:cNvSpPr>
            <a:spLocks noGrp="1"/>
          </p:cNvSpPr>
          <p:nvPr>
            <p:ph type="dt" sz="half" idx="10"/>
          </p:nvPr>
        </p:nvSpPr>
        <p:spPr/>
        <p:txBody>
          <a:bodyPr/>
          <a:lstStyle/>
          <a:p>
            <a:fld id="{6CEF3C95-3011-4C8A-BD5A-101A20EC08D2}" type="datetimeFigureOut">
              <a:rPr lang="en-US" smtClean="0"/>
              <a:t>9/26/2023</a:t>
            </a:fld>
            <a:endParaRPr lang="en-US"/>
          </a:p>
        </p:txBody>
      </p:sp>
      <p:sp>
        <p:nvSpPr>
          <p:cNvPr id="5" name="Footer Placeholder 4">
            <a:extLst>
              <a:ext uri="{FF2B5EF4-FFF2-40B4-BE49-F238E27FC236}">
                <a16:creationId xmlns:a16="http://schemas.microsoft.com/office/drawing/2014/main" id="{FEE6C1E6-F1B6-ED77-900F-40EDF3811E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19641E-827D-77A2-1A41-074AAFBA6988}"/>
              </a:ext>
            </a:extLst>
          </p:cNvPr>
          <p:cNvSpPr>
            <a:spLocks noGrp="1"/>
          </p:cNvSpPr>
          <p:nvPr>
            <p:ph type="sldNum" sz="quarter" idx="12"/>
          </p:nvPr>
        </p:nvSpPr>
        <p:spPr/>
        <p:txBody>
          <a:bodyPr/>
          <a:lstStyle/>
          <a:p>
            <a:fld id="{7C12DFD3-227A-42D5-BE88-75D4DDE0134B}" type="slidenum">
              <a:rPr lang="en-US" smtClean="0"/>
              <a:t>‹#›</a:t>
            </a:fld>
            <a:endParaRPr lang="en-US"/>
          </a:p>
        </p:txBody>
      </p:sp>
    </p:spTree>
    <p:extLst>
      <p:ext uri="{BB962C8B-B14F-4D97-AF65-F5344CB8AC3E}">
        <p14:creationId xmlns:p14="http://schemas.microsoft.com/office/powerpoint/2010/main" val="481414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1F543-985B-D426-F30C-8876689826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D24287-62EC-6063-7A6E-EE0F594B80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9C7EC3-2A20-7887-12EB-E8E772559CCB}"/>
              </a:ext>
            </a:extLst>
          </p:cNvPr>
          <p:cNvSpPr>
            <a:spLocks noGrp="1"/>
          </p:cNvSpPr>
          <p:nvPr>
            <p:ph type="dt" sz="half" idx="10"/>
          </p:nvPr>
        </p:nvSpPr>
        <p:spPr/>
        <p:txBody>
          <a:bodyPr/>
          <a:lstStyle/>
          <a:p>
            <a:fld id="{6CEF3C95-3011-4C8A-BD5A-101A20EC08D2}" type="datetimeFigureOut">
              <a:rPr lang="en-US" smtClean="0"/>
              <a:t>9/26/2023</a:t>
            </a:fld>
            <a:endParaRPr lang="en-US"/>
          </a:p>
        </p:txBody>
      </p:sp>
      <p:sp>
        <p:nvSpPr>
          <p:cNvPr id="5" name="Footer Placeholder 4">
            <a:extLst>
              <a:ext uri="{FF2B5EF4-FFF2-40B4-BE49-F238E27FC236}">
                <a16:creationId xmlns:a16="http://schemas.microsoft.com/office/drawing/2014/main" id="{FC0D65B3-7C73-7114-259D-72D608E9D7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0622EF-E3EA-51E1-097F-A8F675C772AA}"/>
              </a:ext>
            </a:extLst>
          </p:cNvPr>
          <p:cNvSpPr>
            <a:spLocks noGrp="1"/>
          </p:cNvSpPr>
          <p:nvPr>
            <p:ph type="sldNum" sz="quarter" idx="12"/>
          </p:nvPr>
        </p:nvSpPr>
        <p:spPr/>
        <p:txBody>
          <a:bodyPr/>
          <a:lstStyle/>
          <a:p>
            <a:fld id="{7C12DFD3-227A-42D5-BE88-75D4DDE0134B}" type="slidenum">
              <a:rPr lang="en-US" smtClean="0"/>
              <a:t>‹#›</a:t>
            </a:fld>
            <a:endParaRPr lang="en-US"/>
          </a:p>
        </p:txBody>
      </p:sp>
    </p:spTree>
    <p:extLst>
      <p:ext uri="{BB962C8B-B14F-4D97-AF65-F5344CB8AC3E}">
        <p14:creationId xmlns:p14="http://schemas.microsoft.com/office/powerpoint/2010/main" val="2621204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93703-715B-0715-F200-3CFBC907A7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053A1B-D21B-EB93-DB1D-611C6E4C54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EDB93E-EC51-97B5-76C3-95AB47ED3A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110A7C7-0CEA-D178-6750-8C689CD2F364}"/>
              </a:ext>
            </a:extLst>
          </p:cNvPr>
          <p:cNvSpPr>
            <a:spLocks noGrp="1"/>
          </p:cNvSpPr>
          <p:nvPr>
            <p:ph type="dt" sz="half" idx="10"/>
          </p:nvPr>
        </p:nvSpPr>
        <p:spPr/>
        <p:txBody>
          <a:bodyPr/>
          <a:lstStyle/>
          <a:p>
            <a:fld id="{6CEF3C95-3011-4C8A-BD5A-101A20EC08D2}" type="datetimeFigureOut">
              <a:rPr lang="en-US" smtClean="0"/>
              <a:t>9/26/2023</a:t>
            </a:fld>
            <a:endParaRPr lang="en-US"/>
          </a:p>
        </p:txBody>
      </p:sp>
      <p:sp>
        <p:nvSpPr>
          <p:cNvPr id="6" name="Footer Placeholder 5">
            <a:extLst>
              <a:ext uri="{FF2B5EF4-FFF2-40B4-BE49-F238E27FC236}">
                <a16:creationId xmlns:a16="http://schemas.microsoft.com/office/drawing/2014/main" id="{430903D3-7D63-29B6-9FBC-D2591092C4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78CE43-5D54-984B-8994-A5680C341E62}"/>
              </a:ext>
            </a:extLst>
          </p:cNvPr>
          <p:cNvSpPr>
            <a:spLocks noGrp="1"/>
          </p:cNvSpPr>
          <p:nvPr>
            <p:ph type="sldNum" sz="quarter" idx="12"/>
          </p:nvPr>
        </p:nvSpPr>
        <p:spPr/>
        <p:txBody>
          <a:bodyPr/>
          <a:lstStyle/>
          <a:p>
            <a:fld id="{7C12DFD3-227A-42D5-BE88-75D4DDE0134B}" type="slidenum">
              <a:rPr lang="en-US" smtClean="0"/>
              <a:t>‹#›</a:t>
            </a:fld>
            <a:endParaRPr lang="en-US"/>
          </a:p>
        </p:txBody>
      </p:sp>
    </p:spTree>
    <p:extLst>
      <p:ext uri="{BB962C8B-B14F-4D97-AF65-F5344CB8AC3E}">
        <p14:creationId xmlns:p14="http://schemas.microsoft.com/office/powerpoint/2010/main" val="724148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7DBBA-6BE0-DE4E-42F0-B3B180AAFF6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C6E8E6-25AB-120D-61E8-4DDB24C2E6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BEB201-791B-1818-5003-8AF4DA56E9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9146346-3112-B967-3CA8-E31D7F4748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18ABBF-46F9-A2A9-3D9D-50C4D045D1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CF1CC9-7836-1D3C-9D11-6D14176550E5}"/>
              </a:ext>
            </a:extLst>
          </p:cNvPr>
          <p:cNvSpPr>
            <a:spLocks noGrp="1"/>
          </p:cNvSpPr>
          <p:nvPr>
            <p:ph type="dt" sz="half" idx="10"/>
          </p:nvPr>
        </p:nvSpPr>
        <p:spPr/>
        <p:txBody>
          <a:bodyPr/>
          <a:lstStyle/>
          <a:p>
            <a:fld id="{6CEF3C95-3011-4C8A-BD5A-101A20EC08D2}" type="datetimeFigureOut">
              <a:rPr lang="en-US" smtClean="0"/>
              <a:t>9/26/2023</a:t>
            </a:fld>
            <a:endParaRPr lang="en-US"/>
          </a:p>
        </p:txBody>
      </p:sp>
      <p:sp>
        <p:nvSpPr>
          <p:cNvPr id="8" name="Footer Placeholder 7">
            <a:extLst>
              <a:ext uri="{FF2B5EF4-FFF2-40B4-BE49-F238E27FC236}">
                <a16:creationId xmlns:a16="http://schemas.microsoft.com/office/drawing/2014/main" id="{6CD5363E-ED65-707C-CA8C-8EB85FC7A9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DA14AE-0684-2AA4-9484-21F537F401D9}"/>
              </a:ext>
            </a:extLst>
          </p:cNvPr>
          <p:cNvSpPr>
            <a:spLocks noGrp="1"/>
          </p:cNvSpPr>
          <p:nvPr>
            <p:ph type="sldNum" sz="quarter" idx="12"/>
          </p:nvPr>
        </p:nvSpPr>
        <p:spPr/>
        <p:txBody>
          <a:bodyPr/>
          <a:lstStyle/>
          <a:p>
            <a:fld id="{7C12DFD3-227A-42D5-BE88-75D4DDE0134B}" type="slidenum">
              <a:rPr lang="en-US" smtClean="0"/>
              <a:t>‹#›</a:t>
            </a:fld>
            <a:endParaRPr lang="en-US"/>
          </a:p>
        </p:txBody>
      </p:sp>
    </p:spTree>
    <p:extLst>
      <p:ext uri="{BB962C8B-B14F-4D97-AF65-F5344CB8AC3E}">
        <p14:creationId xmlns:p14="http://schemas.microsoft.com/office/powerpoint/2010/main" val="1462407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4BE0-7C40-2FAA-52CA-E30889D294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773C87-B68B-A172-EF40-2405B2929CB9}"/>
              </a:ext>
            </a:extLst>
          </p:cNvPr>
          <p:cNvSpPr>
            <a:spLocks noGrp="1"/>
          </p:cNvSpPr>
          <p:nvPr>
            <p:ph type="dt" sz="half" idx="10"/>
          </p:nvPr>
        </p:nvSpPr>
        <p:spPr/>
        <p:txBody>
          <a:bodyPr/>
          <a:lstStyle/>
          <a:p>
            <a:fld id="{6CEF3C95-3011-4C8A-BD5A-101A20EC08D2}" type="datetimeFigureOut">
              <a:rPr lang="en-US" smtClean="0"/>
              <a:t>9/26/2023</a:t>
            </a:fld>
            <a:endParaRPr lang="en-US"/>
          </a:p>
        </p:txBody>
      </p:sp>
      <p:sp>
        <p:nvSpPr>
          <p:cNvPr id="4" name="Footer Placeholder 3">
            <a:extLst>
              <a:ext uri="{FF2B5EF4-FFF2-40B4-BE49-F238E27FC236}">
                <a16:creationId xmlns:a16="http://schemas.microsoft.com/office/drawing/2014/main" id="{2F3DDB38-3436-5950-C4B4-B8C71ECC41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D5846C-996D-85AB-9531-B17DCDCA38F3}"/>
              </a:ext>
            </a:extLst>
          </p:cNvPr>
          <p:cNvSpPr>
            <a:spLocks noGrp="1"/>
          </p:cNvSpPr>
          <p:nvPr>
            <p:ph type="sldNum" sz="quarter" idx="12"/>
          </p:nvPr>
        </p:nvSpPr>
        <p:spPr/>
        <p:txBody>
          <a:bodyPr/>
          <a:lstStyle/>
          <a:p>
            <a:fld id="{7C12DFD3-227A-42D5-BE88-75D4DDE0134B}" type="slidenum">
              <a:rPr lang="en-US" smtClean="0"/>
              <a:t>‹#›</a:t>
            </a:fld>
            <a:endParaRPr lang="en-US"/>
          </a:p>
        </p:txBody>
      </p:sp>
    </p:spTree>
    <p:extLst>
      <p:ext uri="{BB962C8B-B14F-4D97-AF65-F5344CB8AC3E}">
        <p14:creationId xmlns:p14="http://schemas.microsoft.com/office/powerpoint/2010/main" val="3023267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7AD0EC-6EC0-3F59-69FD-5C78E839D75D}"/>
              </a:ext>
            </a:extLst>
          </p:cNvPr>
          <p:cNvSpPr>
            <a:spLocks noGrp="1"/>
          </p:cNvSpPr>
          <p:nvPr>
            <p:ph type="dt" sz="half" idx="10"/>
          </p:nvPr>
        </p:nvSpPr>
        <p:spPr/>
        <p:txBody>
          <a:bodyPr/>
          <a:lstStyle/>
          <a:p>
            <a:fld id="{6CEF3C95-3011-4C8A-BD5A-101A20EC08D2}" type="datetimeFigureOut">
              <a:rPr lang="en-US" smtClean="0"/>
              <a:t>9/26/2023</a:t>
            </a:fld>
            <a:endParaRPr lang="en-US"/>
          </a:p>
        </p:txBody>
      </p:sp>
      <p:sp>
        <p:nvSpPr>
          <p:cNvPr id="3" name="Footer Placeholder 2">
            <a:extLst>
              <a:ext uri="{FF2B5EF4-FFF2-40B4-BE49-F238E27FC236}">
                <a16:creationId xmlns:a16="http://schemas.microsoft.com/office/drawing/2014/main" id="{EAAF948F-06F3-4BB7-1BB3-F45FB31FB41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C5EE33-5E0F-9878-DB60-E1D2AF6F4DFB}"/>
              </a:ext>
            </a:extLst>
          </p:cNvPr>
          <p:cNvSpPr>
            <a:spLocks noGrp="1"/>
          </p:cNvSpPr>
          <p:nvPr>
            <p:ph type="sldNum" sz="quarter" idx="12"/>
          </p:nvPr>
        </p:nvSpPr>
        <p:spPr/>
        <p:txBody>
          <a:bodyPr/>
          <a:lstStyle/>
          <a:p>
            <a:fld id="{7C12DFD3-227A-42D5-BE88-75D4DDE0134B}" type="slidenum">
              <a:rPr lang="en-US" smtClean="0"/>
              <a:t>‹#›</a:t>
            </a:fld>
            <a:endParaRPr lang="en-US"/>
          </a:p>
        </p:txBody>
      </p:sp>
    </p:spTree>
    <p:extLst>
      <p:ext uri="{BB962C8B-B14F-4D97-AF65-F5344CB8AC3E}">
        <p14:creationId xmlns:p14="http://schemas.microsoft.com/office/powerpoint/2010/main" val="1903317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5D300-FB7B-4BD3-42B8-1391ABE63E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D407F79-BCB5-FA00-E19F-B10D6CABC9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CD6189-5D14-18D0-CE99-03DB32C883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FBBA31-9130-3D12-4F54-45CAA7C3C9AA}"/>
              </a:ext>
            </a:extLst>
          </p:cNvPr>
          <p:cNvSpPr>
            <a:spLocks noGrp="1"/>
          </p:cNvSpPr>
          <p:nvPr>
            <p:ph type="dt" sz="half" idx="10"/>
          </p:nvPr>
        </p:nvSpPr>
        <p:spPr/>
        <p:txBody>
          <a:bodyPr/>
          <a:lstStyle/>
          <a:p>
            <a:fld id="{6CEF3C95-3011-4C8A-BD5A-101A20EC08D2}" type="datetimeFigureOut">
              <a:rPr lang="en-US" smtClean="0"/>
              <a:t>9/26/2023</a:t>
            </a:fld>
            <a:endParaRPr lang="en-US"/>
          </a:p>
        </p:txBody>
      </p:sp>
      <p:sp>
        <p:nvSpPr>
          <p:cNvPr id="6" name="Footer Placeholder 5">
            <a:extLst>
              <a:ext uri="{FF2B5EF4-FFF2-40B4-BE49-F238E27FC236}">
                <a16:creationId xmlns:a16="http://schemas.microsoft.com/office/drawing/2014/main" id="{3EA9916A-D85F-24F5-941F-7507DE53FE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E981D1-A02C-7B1C-D984-7B98DE100459}"/>
              </a:ext>
            </a:extLst>
          </p:cNvPr>
          <p:cNvSpPr>
            <a:spLocks noGrp="1"/>
          </p:cNvSpPr>
          <p:nvPr>
            <p:ph type="sldNum" sz="quarter" idx="12"/>
          </p:nvPr>
        </p:nvSpPr>
        <p:spPr/>
        <p:txBody>
          <a:bodyPr/>
          <a:lstStyle/>
          <a:p>
            <a:fld id="{7C12DFD3-227A-42D5-BE88-75D4DDE0134B}" type="slidenum">
              <a:rPr lang="en-US" smtClean="0"/>
              <a:t>‹#›</a:t>
            </a:fld>
            <a:endParaRPr lang="en-US"/>
          </a:p>
        </p:txBody>
      </p:sp>
    </p:spTree>
    <p:extLst>
      <p:ext uri="{BB962C8B-B14F-4D97-AF65-F5344CB8AC3E}">
        <p14:creationId xmlns:p14="http://schemas.microsoft.com/office/powerpoint/2010/main" val="286203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E6278-303F-4568-0A24-B58734FAA9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349D5EF-CE8A-4EBC-20B8-90FE28BD61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9AA8600-E807-9DFC-4F0C-E654BB085D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29DE90-6239-6780-6E22-9C8F46ECF781}"/>
              </a:ext>
            </a:extLst>
          </p:cNvPr>
          <p:cNvSpPr>
            <a:spLocks noGrp="1"/>
          </p:cNvSpPr>
          <p:nvPr>
            <p:ph type="dt" sz="half" idx="10"/>
          </p:nvPr>
        </p:nvSpPr>
        <p:spPr/>
        <p:txBody>
          <a:bodyPr/>
          <a:lstStyle/>
          <a:p>
            <a:fld id="{6CEF3C95-3011-4C8A-BD5A-101A20EC08D2}" type="datetimeFigureOut">
              <a:rPr lang="en-US" smtClean="0"/>
              <a:t>9/26/2023</a:t>
            </a:fld>
            <a:endParaRPr lang="en-US"/>
          </a:p>
        </p:txBody>
      </p:sp>
      <p:sp>
        <p:nvSpPr>
          <p:cNvPr id="6" name="Footer Placeholder 5">
            <a:extLst>
              <a:ext uri="{FF2B5EF4-FFF2-40B4-BE49-F238E27FC236}">
                <a16:creationId xmlns:a16="http://schemas.microsoft.com/office/drawing/2014/main" id="{981436F5-7C09-A013-31CA-EF58F76620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4B76F1-F101-A5DB-5FED-FCD8CA6B8992}"/>
              </a:ext>
            </a:extLst>
          </p:cNvPr>
          <p:cNvSpPr>
            <a:spLocks noGrp="1"/>
          </p:cNvSpPr>
          <p:nvPr>
            <p:ph type="sldNum" sz="quarter" idx="12"/>
          </p:nvPr>
        </p:nvSpPr>
        <p:spPr/>
        <p:txBody>
          <a:bodyPr/>
          <a:lstStyle/>
          <a:p>
            <a:fld id="{7C12DFD3-227A-42D5-BE88-75D4DDE0134B}" type="slidenum">
              <a:rPr lang="en-US" smtClean="0"/>
              <a:t>‹#›</a:t>
            </a:fld>
            <a:endParaRPr lang="en-US"/>
          </a:p>
        </p:txBody>
      </p:sp>
    </p:spTree>
    <p:extLst>
      <p:ext uri="{BB962C8B-B14F-4D97-AF65-F5344CB8AC3E}">
        <p14:creationId xmlns:p14="http://schemas.microsoft.com/office/powerpoint/2010/main" val="244534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86ABC8-ACDE-93BE-3032-2F15DF91D7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00BC8D-3D25-6947-11CD-521D58333E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3A6BB-9E56-CC0D-D163-513E1DCDCD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EF3C95-3011-4C8A-BD5A-101A20EC08D2}" type="datetimeFigureOut">
              <a:rPr lang="en-US" smtClean="0"/>
              <a:t>9/26/2023</a:t>
            </a:fld>
            <a:endParaRPr lang="en-US"/>
          </a:p>
        </p:txBody>
      </p:sp>
      <p:sp>
        <p:nvSpPr>
          <p:cNvPr id="5" name="Footer Placeholder 4">
            <a:extLst>
              <a:ext uri="{FF2B5EF4-FFF2-40B4-BE49-F238E27FC236}">
                <a16:creationId xmlns:a16="http://schemas.microsoft.com/office/drawing/2014/main" id="{D28AC4AF-ED89-3800-0F51-FCCB048655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B94054A-5653-6AFE-587C-2988093FFE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12DFD3-227A-42D5-BE88-75D4DDE0134B}" type="slidenum">
              <a:rPr lang="en-US" smtClean="0"/>
              <a:t>‹#›</a:t>
            </a:fld>
            <a:endParaRPr lang="en-US"/>
          </a:p>
        </p:txBody>
      </p:sp>
    </p:spTree>
    <p:extLst>
      <p:ext uri="{BB962C8B-B14F-4D97-AF65-F5344CB8AC3E}">
        <p14:creationId xmlns:p14="http://schemas.microsoft.com/office/powerpoint/2010/main" val="2227661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2369C147-D94C-A9FA-1F5D-DFF5AFE42D27}"/>
              </a:ext>
            </a:extLst>
          </p:cNvPr>
          <p:cNvGrpSpPr/>
          <p:nvPr/>
        </p:nvGrpSpPr>
        <p:grpSpPr>
          <a:xfrm>
            <a:off x="-1" y="-16333"/>
            <a:ext cx="12233281" cy="6874333"/>
            <a:chOff x="-1" y="-16333"/>
            <a:chExt cx="12233281" cy="6874333"/>
          </a:xfrm>
        </p:grpSpPr>
        <p:sp>
          <p:nvSpPr>
            <p:cNvPr id="114" name="Freeform 70">
              <a:extLst>
                <a:ext uri="{FF2B5EF4-FFF2-40B4-BE49-F238E27FC236}">
                  <a16:creationId xmlns:a16="http://schemas.microsoft.com/office/drawing/2014/main" id="{D191557C-2DED-922B-76C0-E2FC2F12CB19}"/>
                </a:ext>
              </a:extLst>
            </p:cNvPr>
            <p:cNvSpPr>
              <a:spLocks noChangeArrowheads="1"/>
            </p:cNvSpPr>
            <p:nvPr/>
          </p:nvSpPr>
          <p:spPr bwMode="auto">
            <a:xfrm>
              <a:off x="6007822" y="3429000"/>
              <a:ext cx="6225458" cy="3254223"/>
            </a:xfrm>
            <a:custGeom>
              <a:avLst/>
              <a:gdLst>
                <a:gd name="T0" fmla="*/ 9138546 w 13994"/>
                <a:gd name="T1" fmla="*/ 4371646 h 6693"/>
                <a:gd name="T2" fmla="*/ 0 w 13994"/>
                <a:gd name="T3" fmla="*/ 4371646 h 6693"/>
                <a:gd name="T4" fmla="*/ 0 w 13994"/>
                <a:gd name="T5" fmla="*/ 981203 h 6693"/>
                <a:gd name="T6" fmla="*/ 0 w 13994"/>
                <a:gd name="T7" fmla="*/ 981203 h 6693"/>
                <a:gd name="T8" fmla="*/ 2110754 w 13994"/>
                <a:gd name="T9" fmla="*/ 309647 h 6693"/>
                <a:gd name="T10" fmla="*/ 2110754 w 13994"/>
                <a:gd name="T11" fmla="*/ 309647 h 6693"/>
                <a:gd name="T12" fmla="*/ 4917691 w 13994"/>
                <a:gd name="T13" fmla="*/ 1398639 h 6693"/>
                <a:gd name="T14" fmla="*/ 4917691 w 13994"/>
                <a:gd name="T15" fmla="*/ 1398639 h 6693"/>
                <a:gd name="T16" fmla="*/ 7259635 w 13994"/>
                <a:gd name="T17" fmla="*/ 2072155 h 6693"/>
                <a:gd name="T18" fmla="*/ 7259635 w 13994"/>
                <a:gd name="T19" fmla="*/ 2072155 h 6693"/>
                <a:gd name="T20" fmla="*/ 6247362 w 13994"/>
                <a:gd name="T21" fmla="*/ 3178132 h 6693"/>
                <a:gd name="T22" fmla="*/ 6247362 w 13994"/>
                <a:gd name="T23" fmla="*/ 3178132 h 6693"/>
                <a:gd name="T24" fmla="*/ 8744086 w 13994"/>
                <a:gd name="T25" fmla="*/ 3835316 h 6693"/>
                <a:gd name="T26" fmla="*/ 8744086 w 13994"/>
                <a:gd name="T27" fmla="*/ 3835316 h 6693"/>
                <a:gd name="T28" fmla="*/ 9138546 w 13994"/>
                <a:gd name="T29" fmla="*/ 4371646 h 669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3994" h="6693">
                  <a:moveTo>
                    <a:pt x="13993" y="6692"/>
                  </a:moveTo>
                  <a:lnTo>
                    <a:pt x="0" y="6692"/>
                  </a:lnTo>
                  <a:lnTo>
                    <a:pt x="0" y="1502"/>
                  </a:lnTo>
                  <a:cubicBezTo>
                    <a:pt x="0" y="1502"/>
                    <a:pt x="1468" y="0"/>
                    <a:pt x="3232" y="474"/>
                  </a:cubicBezTo>
                  <a:cubicBezTo>
                    <a:pt x="5169" y="993"/>
                    <a:pt x="4878" y="2059"/>
                    <a:pt x="7530" y="2141"/>
                  </a:cubicBezTo>
                  <a:cubicBezTo>
                    <a:pt x="8462" y="2171"/>
                    <a:pt x="10850" y="2111"/>
                    <a:pt x="11116" y="3172"/>
                  </a:cubicBezTo>
                  <a:cubicBezTo>
                    <a:pt x="11294" y="3880"/>
                    <a:pt x="9469" y="4299"/>
                    <a:pt x="9566" y="4865"/>
                  </a:cubicBezTo>
                  <a:cubicBezTo>
                    <a:pt x="9757" y="5973"/>
                    <a:pt x="12338" y="5474"/>
                    <a:pt x="13389" y="5871"/>
                  </a:cubicBezTo>
                  <a:cubicBezTo>
                    <a:pt x="13922" y="6073"/>
                    <a:pt x="13993" y="6692"/>
                    <a:pt x="13993" y="6692"/>
                  </a:cubicBezTo>
                </a:path>
              </a:pathLst>
            </a:custGeom>
            <a:solidFill>
              <a:schemeClr val="bg1">
                <a:lumMod val="85000"/>
                <a:alpha val="30000"/>
              </a:schemeClr>
            </a:solid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Poppins" pitchFamily="2" charset="77"/>
                <a:ea typeface="+mn-ea"/>
                <a:cs typeface="+mn-cs"/>
              </a:endParaRPr>
            </a:p>
          </p:txBody>
        </p:sp>
        <p:cxnSp>
          <p:nvCxnSpPr>
            <p:cNvPr id="3" name="Straight Connector 2">
              <a:extLst>
                <a:ext uri="{FF2B5EF4-FFF2-40B4-BE49-F238E27FC236}">
                  <a16:creationId xmlns:a16="http://schemas.microsoft.com/office/drawing/2014/main" id="{926F5D06-85CD-41AB-90E4-495537999A54}"/>
                </a:ext>
              </a:extLst>
            </p:cNvPr>
            <p:cNvCxnSpPr>
              <a:cxnSpLocks/>
            </p:cNvCxnSpPr>
            <p:nvPr/>
          </p:nvCxnSpPr>
          <p:spPr>
            <a:xfrm>
              <a:off x="6007822" y="1445029"/>
              <a:ext cx="3712" cy="5326706"/>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E1C165BA-8C6E-4027-8DB9-2A5182A63DFE}"/>
                </a:ext>
              </a:extLst>
            </p:cNvPr>
            <p:cNvPicPr>
              <a:picLocks noChangeAspect="1"/>
            </p:cNvPicPr>
            <p:nvPr/>
          </p:nvPicPr>
          <p:blipFill>
            <a:blip r:embed="rId3"/>
            <a:stretch>
              <a:fillRect/>
            </a:stretch>
          </p:blipFill>
          <p:spPr>
            <a:xfrm>
              <a:off x="-1" y="-16333"/>
              <a:ext cx="12192001" cy="849589"/>
            </a:xfrm>
            <a:prstGeom prst="rect">
              <a:avLst/>
            </a:prstGeom>
          </p:spPr>
        </p:pic>
        <p:sp>
          <p:nvSpPr>
            <p:cNvPr id="14" name="TextBox 13">
              <a:extLst>
                <a:ext uri="{FF2B5EF4-FFF2-40B4-BE49-F238E27FC236}">
                  <a16:creationId xmlns:a16="http://schemas.microsoft.com/office/drawing/2014/main" id="{BF2CECF0-EA1B-40F2-B6D6-F67D69907D37}"/>
                </a:ext>
              </a:extLst>
            </p:cNvPr>
            <p:cNvSpPr txBox="1"/>
            <p:nvPr/>
          </p:nvSpPr>
          <p:spPr>
            <a:xfrm>
              <a:off x="16766" y="513296"/>
              <a:ext cx="187069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white"/>
                  </a:solidFill>
                  <a:effectLst/>
                  <a:uLnTx/>
                  <a:uFillTx/>
                  <a:latin typeface="Poppins ExtraBold" panose="00000900000000000000" pitchFamily="2" charset="0"/>
                  <a:ea typeface="+mn-ea"/>
                  <a:cs typeface="Poppins ExtraBold" panose="00000900000000000000" pitchFamily="2" charset="0"/>
                </a:rPr>
                <a:t>THE CHALLENGE </a:t>
              </a:r>
            </a:p>
          </p:txBody>
        </p:sp>
        <p:sp>
          <p:nvSpPr>
            <p:cNvPr id="19" name="TextBox 18">
              <a:extLst>
                <a:ext uri="{FF2B5EF4-FFF2-40B4-BE49-F238E27FC236}">
                  <a16:creationId xmlns:a16="http://schemas.microsoft.com/office/drawing/2014/main" id="{1E28CB3C-1E04-4E8B-88FC-AB26976260F9}"/>
                </a:ext>
              </a:extLst>
            </p:cNvPr>
            <p:cNvSpPr txBox="1"/>
            <p:nvPr/>
          </p:nvSpPr>
          <p:spPr>
            <a:xfrm>
              <a:off x="10442821" y="513296"/>
              <a:ext cx="1732413" cy="33855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white"/>
                  </a:solidFill>
                  <a:effectLst/>
                  <a:uLnTx/>
                  <a:uFillTx/>
                  <a:latin typeface="Poppins ExtraBold" panose="00000900000000000000" pitchFamily="2" charset="0"/>
                  <a:ea typeface="+mn-ea"/>
                  <a:cs typeface="Poppins ExtraBold" panose="00000900000000000000" pitchFamily="2" charset="0"/>
                </a:rPr>
                <a:t>OUR SOLUTION</a:t>
              </a:r>
            </a:p>
          </p:txBody>
        </p:sp>
        <p:sp>
          <p:nvSpPr>
            <p:cNvPr id="24" name="Rectangle 23">
              <a:extLst>
                <a:ext uri="{FF2B5EF4-FFF2-40B4-BE49-F238E27FC236}">
                  <a16:creationId xmlns:a16="http://schemas.microsoft.com/office/drawing/2014/main" id="{1043201D-5A68-440F-B527-8EA2258C4718}"/>
                </a:ext>
              </a:extLst>
            </p:cNvPr>
            <p:cNvSpPr/>
            <p:nvPr/>
          </p:nvSpPr>
          <p:spPr>
            <a:xfrm>
              <a:off x="140689" y="1445029"/>
              <a:ext cx="3284276" cy="2723823"/>
            </a:xfrm>
            <a:custGeom>
              <a:avLst/>
              <a:gdLst>
                <a:gd name="connsiteX0" fmla="*/ 0 w 3297836"/>
                <a:gd name="connsiteY0" fmla="*/ 0 h 2723823"/>
                <a:gd name="connsiteX1" fmla="*/ 3297836 w 3297836"/>
                <a:gd name="connsiteY1" fmla="*/ 0 h 2723823"/>
                <a:gd name="connsiteX2" fmla="*/ 3297836 w 3297836"/>
                <a:gd name="connsiteY2" fmla="*/ 2723823 h 2723823"/>
                <a:gd name="connsiteX3" fmla="*/ 0 w 3297836"/>
                <a:gd name="connsiteY3" fmla="*/ 2723823 h 2723823"/>
                <a:gd name="connsiteX4" fmla="*/ 0 w 3297836"/>
                <a:gd name="connsiteY4" fmla="*/ 0 h 2723823"/>
                <a:gd name="connsiteX0" fmla="*/ 0 w 3297836"/>
                <a:gd name="connsiteY0" fmla="*/ 0 h 2723823"/>
                <a:gd name="connsiteX1" fmla="*/ 3297836 w 3297836"/>
                <a:gd name="connsiteY1" fmla="*/ 0 h 2723823"/>
                <a:gd name="connsiteX2" fmla="*/ 3297836 w 3297836"/>
                <a:gd name="connsiteY2" fmla="*/ 2723823 h 2723823"/>
                <a:gd name="connsiteX3" fmla="*/ 1164236 w 3297836"/>
                <a:gd name="connsiteY3" fmla="*/ 2721190 h 2723823"/>
                <a:gd name="connsiteX4" fmla="*/ 0 w 3297836"/>
                <a:gd name="connsiteY4" fmla="*/ 2723823 h 2723823"/>
                <a:gd name="connsiteX5" fmla="*/ 0 w 3297836"/>
                <a:gd name="connsiteY5" fmla="*/ 0 h 2723823"/>
                <a:gd name="connsiteX0" fmla="*/ 0 w 3297836"/>
                <a:gd name="connsiteY0" fmla="*/ 0 h 2723823"/>
                <a:gd name="connsiteX1" fmla="*/ 3297836 w 3297836"/>
                <a:gd name="connsiteY1" fmla="*/ 0 h 2723823"/>
                <a:gd name="connsiteX2" fmla="*/ 3297836 w 3297836"/>
                <a:gd name="connsiteY2" fmla="*/ 2723823 h 2723823"/>
                <a:gd name="connsiteX3" fmla="*/ 1164236 w 3297836"/>
                <a:gd name="connsiteY3" fmla="*/ 2721190 h 2723823"/>
                <a:gd name="connsiteX4" fmla="*/ 0 w 3297836"/>
                <a:gd name="connsiteY4" fmla="*/ 2723823 h 2723823"/>
                <a:gd name="connsiteX5" fmla="*/ 0 w 3297836"/>
                <a:gd name="connsiteY5" fmla="*/ 0 h 2723823"/>
                <a:gd name="connsiteX0" fmla="*/ 0 w 3297836"/>
                <a:gd name="connsiteY0" fmla="*/ 0 h 2723823"/>
                <a:gd name="connsiteX1" fmla="*/ 3297836 w 3297836"/>
                <a:gd name="connsiteY1" fmla="*/ 0 h 2723823"/>
                <a:gd name="connsiteX2" fmla="*/ 3297836 w 3297836"/>
                <a:gd name="connsiteY2" fmla="*/ 2723823 h 2723823"/>
                <a:gd name="connsiteX3" fmla="*/ 2316761 w 3297836"/>
                <a:gd name="connsiteY3" fmla="*/ 2711665 h 2723823"/>
                <a:gd name="connsiteX4" fmla="*/ 1164236 w 3297836"/>
                <a:gd name="connsiteY4" fmla="*/ 2721190 h 2723823"/>
                <a:gd name="connsiteX5" fmla="*/ 0 w 3297836"/>
                <a:gd name="connsiteY5" fmla="*/ 2723823 h 2723823"/>
                <a:gd name="connsiteX6" fmla="*/ 0 w 3297836"/>
                <a:gd name="connsiteY6" fmla="*/ 0 h 2723823"/>
                <a:gd name="connsiteX0" fmla="*/ 0 w 3297836"/>
                <a:gd name="connsiteY0" fmla="*/ 0 h 2723823"/>
                <a:gd name="connsiteX1" fmla="*/ 3297836 w 3297836"/>
                <a:gd name="connsiteY1" fmla="*/ 0 h 2723823"/>
                <a:gd name="connsiteX2" fmla="*/ 3297836 w 3297836"/>
                <a:gd name="connsiteY2" fmla="*/ 2723823 h 2723823"/>
                <a:gd name="connsiteX3" fmla="*/ 2316761 w 3297836"/>
                <a:gd name="connsiteY3" fmla="*/ 2711665 h 2723823"/>
                <a:gd name="connsiteX4" fmla="*/ 1269011 w 3297836"/>
                <a:gd name="connsiteY4" fmla="*/ 2235415 h 2723823"/>
                <a:gd name="connsiteX5" fmla="*/ 0 w 3297836"/>
                <a:gd name="connsiteY5" fmla="*/ 2723823 h 2723823"/>
                <a:gd name="connsiteX6" fmla="*/ 0 w 3297836"/>
                <a:gd name="connsiteY6" fmla="*/ 0 h 2723823"/>
                <a:gd name="connsiteX0" fmla="*/ 0 w 3297836"/>
                <a:gd name="connsiteY0" fmla="*/ 0 h 2723823"/>
                <a:gd name="connsiteX1" fmla="*/ 3297836 w 3297836"/>
                <a:gd name="connsiteY1" fmla="*/ 0 h 2723823"/>
                <a:gd name="connsiteX2" fmla="*/ 3297836 w 3297836"/>
                <a:gd name="connsiteY2" fmla="*/ 2723823 h 2723823"/>
                <a:gd name="connsiteX3" fmla="*/ 2316761 w 3297836"/>
                <a:gd name="connsiteY3" fmla="*/ 2711665 h 2723823"/>
                <a:gd name="connsiteX4" fmla="*/ 1269011 w 3297836"/>
                <a:gd name="connsiteY4" fmla="*/ 2235415 h 2723823"/>
                <a:gd name="connsiteX5" fmla="*/ 0 w 3297836"/>
                <a:gd name="connsiteY5" fmla="*/ 2723823 h 2723823"/>
                <a:gd name="connsiteX6" fmla="*/ 0 w 3297836"/>
                <a:gd name="connsiteY6" fmla="*/ 0 h 2723823"/>
                <a:gd name="connsiteX0" fmla="*/ 0 w 3297836"/>
                <a:gd name="connsiteY0" fmla="*/ 0 h 2723823"/>
                <a:gd name="connsiteX1" fmla="*/ 3297836 w 3297836"/>
                <a:gd name="connsiteY1" fmla="*/ 0 h 2723823"/>
                <a:gd name="connsiteX2" fmla="*/ 3297836 w 3297836"/>
                <a:gd name="connsiteY2" fmla="*/ 2723823 h 2723823"/>
                <a:gd name="connsiteX3" fmla="*/ 2440586 w 3297836"/>
                <a:gd name="connsiteY3" fmla="*/ 2149690 h 2723823"/>
                <a:gd name="connsiteX4" fmla="*/ 1269011 w 3297836"/>
                <a:gd name="connsiteY4" fmla="*/ 2235415 h 2723823"/>
                <a:gd name="connsiteX5" fmla="*/ 0 w 3297836"/>
                <a:gd name="connsiteY5" fmla="*/ 2723823 h 2723823"/>
                <a:gd name="connsiteX6" fmla="*/ 0 w 3297836"/>
                <a:gd name="connsiteY6" fmla="*/ 0 h 2723823"/>
                <a:gd name="connsiteX0" fmla="*/ 0 w 3297836"/>
                <a:gd name="connsiteY0" fmla="*/ 0 h 2723823"/>
                <a:gd name="connsiteX1" fmla="*/ 3297836 w 3297836"/>
                <a:gd name="connsiteY1" fmla="*/ 0 h 2723823"/>
                <a:gd name="connsiteX2" fmla="*/ 3297836 w 3297836"/>
                <a:gd name="connsiteY2" fmla="*/ 2723823 h 2723823"/>
                <a:gd name="connsiteX3" fmla="*/ 2440586 w 3297836"/>
                <a:gd name="connsiteY3" fmla="*/ 2149690 h 2723823"/>
                <a:gd name="connsiteX4" fmla="*/ 1269011 w 3297836"/>
                <a:gd name="connsiteY4" fmla="*/ 2235415 h 2723823"/>
                <a:gd name="connsiteX5" fmla="*/ 0 w 3297836"/>
                <a:gd name="connsiteY5" fmla="*/ 2723823 h 2723823"/>
                <a:gd name="connsiteX6" fmla="*/ 0 w 3297836"/>
                <a:gd name="connsiteY6" fmla="*/ 0 h 2723823"/>
                <a:gd name="connsiteX0" fmla="*/ 0 w 3297836"/>
                <a:gd name="connsiteY0" fmla="*/ 0 h 2723823"/>
                <a:gd name="connsiteX1" fmla="*/ 3297836 w 3297836"/>
                <a:gd name="connsiteY1" fmla="*/ 0 h 2723823"/>
                <a:gd name="connsiteX2" fmla="*/ 3297836 w 3297836"/>
                <a:gd name="connsiteY2" fmla="*/ 2723823 h 2723823"/>
                <a:gd name="connsiteX3" fmla="*/ 2402486 w 3297836"/>
                <a:gd name="connsiteY3" fmla="*/ 2111590 h 2723823"/>
                <a:gd name="connsiteX4" fmla="*/ 1269011 w 3297836"/>
                <a:gd name="connsiteY4" fmla="*/ 2235415 h 2723823"/>
                <a:gd name="connsiteX5" fmla="*/ 0 w 3297836"/>
                <a:gd name="connsiteY5" fmla="*/ 2723823 h 2723823"/>
                <a:gd name="connsiteX6" fmla="*/ 0 w 3297836"/>
                <a:gd name="connsiteY6" fmla="*/ 0 h 2723823"/>
                <a:gd name="connsiteX0" fmla="*/ 0 w 3402611"/>
                <a:gd name="connsiteY0" fmla="*/ 0 h 2723823"/>
                <a:gd name="connsiteX1" fmla="*/ 3297836 w 3402611"/>
                <a:gd name="connsiteY1" fmla="*/ 0 h 2723823"/>
                <a:gd name="connsiteX2" fmla="*/ 3402611 w 3402611"/>
                <a:gd name="connsiteY2" fmla="*/ 2009448 h 2723823"/>
                <a:gd name="connsiteX3" fmla="*/ 2402486 w 3402611"/>
                <a:gd name="connsiteY3" fmla="*/ 2111590 h 2723823"/>
                <a:gd name="connsiteX4" fmla="*/ 1269011 w 3402611"/>
                <a:gd name="connsiteY4" fmla="*/ 2235415 h 2723823"/>
                <a:gd name="connsiteX5" fmla="*/ 0 w 3402611"/>
                <a:gd name="connsiteY5" fmla="*/ 2723823 h 2723823"/>
                <a:gd name="connsiteX6" fmla="*/ 0 w 3402611"/>
                <a:gd name="connsiteY6" fmla="*/ 0 h 2723823"/>
                <a:gd name="connsiteX0" fmla="*/ 0 w 3402611"/>
                <a:gd name="connsiteY0" fmla="*/ 0 h 2723823"/>
                <a:gd name="connsiteX1" fmla="*/ 3297836 w 3402611"/>
                <a:gd name="connsiteY1" fmla="*/ 0 h 2723823"/>
                <a:gd name="connsiteX2" fmla="*/ 3402611 w 3402611"/>
                <a:gd name="connsiteY2" fmla="*/ 2009448 h 2723823"/>
                <a:gd name="connsiteX3" fmla="*/ 2431061 w 3402611"/>
                <a:gd name="connsiteY3" fmla="*/ 1921090 h 2723823"/>
                <a:gd name="connsiteX4" fmla="*/ 1269011 w 3402611"/>
                <a:gd name="connsiteY4" fmla="*/ 2235415 h 2723823"/>
                <a:gd name="connsiteX5" fmla="*/ 0 w 3402611"/>
                <a:gd name="connsiteY5" fmla="*/ 2723823 h 2723823"/>
                <a:gd name="connsiteX6" fmla="*/ 0 w 3402611"/>
                <a:gd name="connsiteY6" fmla="*/ 0 h 2723823"/>
                <a:gd name="connsiteX0" fmla="*/ 0 w 3402611"/>
                <a:gd name="connsiteY0" fmla="*/ 0 h 2723823"/>
                <a:gd name="connsiteX1" fmla="*/ 3297836 w 3402611"/>
                <a:gd name="connsiteY1" fmla="*/ 0 h 2723823"/>
                <a:gd name="connsiteX2" fmla="*/ 3402611 w 3402611"/>
                <a:gd name="connsiteY2" fmla="*/ 2009448 h 2723823"/>
                <a:gd name="connsiteX3" fmla="*/ 2431061 w 3402611"/>
                <a:gd name="connsiteY3" fmla="*/ 1921090 h 2723823"/>
                <a:gd name="connsiteX4" fmla="*/ 1164236 w 3402611"/>
                <a:gd name="connsiteY4" fmla="*/ 2121115 h 2723823"/>
                <a:gd name="connsiteX5" fmla="*/ 0 w 3402611"/>
                <a:gd name="connsiteY5" fmla="*/ 2723823 h 2723823"/>
                <a:gd name="connsiteX6" fmla="*/ 0 w 3402611"/>
                <a:gd name="connsiteY6" fmla="*/ 0 h 2723823"/>
                <a:gd name="connsiteX0" fmla="*/ 0 w 3402611"/>
                <a:gd name="connsiteY0" fmla="*/ 0 h 3219123"/>
                <a:gd name="connsiteX1" fmla="*/ 3297836 w 3402611"/>
                <a:gd name="connsiteY1" fmla="*/ 0 h 3219123"/>
                <a:gd name="connsiteX2" fmla="*/ 3402611 w 3402611"/>
                <a:gd name="connsiteY2" fmla="*/ 2009448 h 3219123"/>
                <a:gd name="connsiteX3" fmla="*/ 2431061 w 3402611"/>
                <a:gd name="connsiteY3" fmla="*/ 1921090 h 3219123"/>
                <a:gd name="connsiteX4" fmla="*/ 1164236 w 3402611"/>
                <a:gd name="connsiteY4" fmla="*/ 2121115 h 3219123"/>
                <a:gd name="connsiteX5" fmla="*/ 66675 w 3402611"/>
                <a:gd name="connsiteY5" fmla="*/ 3219123 h 3219123"/>
                <a:gd name="connsiteX6" fmla="*/ 0 w 3402611"/>
                <a:gd name="connsiteY6" fmla="*/ 0 h 3219123"/>
                <a:gd name="connsiteX0" fmla="*/ 0 w 3402611"/>
                <a:gd name="connsiteY0" fmla="*/ 0 h 3219123"/>
                <a:gd name="connsiteX1" fmla="*/ 3297836 w 3402611"/>
                <a:gd name="connsiteY1" fmla="*/ 0 h 3219123"/>
                <a:gd name="connsiteX2" fmla="*/ 3402611 w 3402611"/>
                <a:gd name="connsiteY2" fmla="*/ 2009448 h 3219123"/>
                <a:gd name="connsiteX3" fmla="*/ 2431061 w 3402611"/>
                <a:gd name="connsiteY3" fmla="*/ 1921090 h 3219123"/>
                <a:gd name="connsiteX4" fmla="*/ 1192811 w 3402611"/>
                <a:gd name="connsiteY4" fmla="*/ 2254465 h 3219123"/>
                <a:gd name="connsiteX5" fmla="*/ 66675 w 3402611"/>
                <a:gd name="connsiteY5" fmla="*/ 3219123 h 3219123"/>
                <a:gd name="connsiteX6" fmla="*/ 0 w 3402611"/>
                <a:gd name="connsiteY6" fmla="*/ 0 h 3219123"/>
                <a:gd name="connsiteX0" fmla="*/ 0 w 3402611"/>
                <a:gd name="connsiteY0" fmla="*/ 0 h 3219123"/>
                <a:gd name="connsiteX1" fmla="*/ 3297836 w 3402611"/>
                <a:gd name="connsiteY1" fmla="*/ 0 h 3219123"/>
                <a:gd name="connsiteX2" fmla="*/ 3402611 w 3402611"/>
                <a:gd name="connsiteY2" fmla="*/ 2009448 h 3219123"/>
                <a:gd name="connsiteX3" fmla="*/ 2431061 w 3402611"/>
                <a:gd name="connsiteY3" fmla="*/ 1921090 h 3219123"/>
                <a:gd name="connsiteX4" fmla="*/ 1192811 w 3402611"/>
                <a:gd name="connsiteY4" fmla="*/ 2254465 h 3219123"/>
                <a:gd name="connsiteX5" fmla="*/ 66675 w 3402611"/>
                <a:gd name="connsiteY5" fmla="*/ 3219123 h 3219123"/>
                <a:gd name="connsiteX6" fmla="*/ 0 w 3402611"/>
                <a:gd name="connsiteY6" fmla="*/ 0 h 3219123"/>
                <a:gd name="connsiteX0" fmla="*/ 0 w 3402611"/>
                <a:gd name="connsiteY0" fmla="*/ 0 h 3219123"/>
                <a:gd name="connsiteX1" fmla="*/ 3297836 w 3402611"/>
                <a:gd name="connsiteY1" fmla="*/ 0 h 3219123"/>
                <a:gd name="connsiteX2" fmla="*/ 3402611 w 3402611"/>
                <a:gd name="connsiteY2" fmla="*/ 2009448 h 3219123"/>
                <a:gd name="connsiteX3" fmla="*/ 2440586 w 3402611"/>
                <a:gd name="connsiteY3" fmla="*/ 2025865 h 3219123"/>
                <a:gd name="connsiteX4" fmla="*/ 1192811 w 3402611"/>
                <a:gd name="connsiteY4" fmla="*/ 2254465 h 3219123"/>
                <a:gd name="connsiteX5" fmla="*/ 66675 w 3402611"/>
                <a:gd name="connsiteY5" fmla="*/ 3219123 h 3219123"/>
                <a:gd name="connsiteX6" fmla="*/ 0 w 3402611"/>
                <a:gd name="connsiteY6" fmla="*/ 0 h 3219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02611" h="3219123">
                  <a:moveTo>
                    <a:pt x="0" y="0"/>
                  </a:moveTo>
                  <a:lnTo>
                    <a:pt x="3297836" y="0"/>
                  </a:lnTo>
                  <a:lnTo>
                    <a:pt x="3402611" y="2009448"/>
                  </a:lnTo>
                  <a:cubicBezTo>
                    <a:pt x="3116861" y="1818070"/>
                    <a:pt x="2973986" y="1950543"/>
                    <a:pt x="2440586" y="2025865"/>
                  </a:cubicBezTo>
                  <a:cubicBezTo>
                    <a:pt x="2091336" y="1867115"/>
                    <a:pt x="1694461" y="2022690"/>
                    <a:pt x="1192811" y="2254465"/>
                  </a:cubicBezTo>
                  <a:lnTo>
                    <a:pt x="66675" y="3219123"/>
                  </a:lnTo>
                  <a:lnTo>
                    <a:pt x="0" y="0"/>
                  </a:lnTo>
                  <a:close/>
                </a:path>
              </a:pathLst>
            </a:cu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The world has changed… Customer Expectations </a:t>
              </a:r>
              <a:r>
                <a:rPr kumimoji="0" lang="en-US" sz="1000" b="0"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have shifted from </a:t>
              </a:r>
              <a:r>
                <a:rPr kumimoji="0" lang="en-US" sz="1000" b="1"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needing information </a:t>
              </a:r>
              <a:r>
                <a:rPr kumimoji="0" lang="en-US" sz="1000" b="0"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to </a:t>
              </a:r>
              <a:r>
                <a:rPr kumimoji="0" lang="en-US" sz="1000" b="1"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expecting insights </a:t>
              </a:r>
              <a:r>
                <a:rPr kumimoji="0" lang="en-US" sz="1000" b="0"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and </a:t>
              </a:r>
              <a:r>
                <a:rPr kumimoji="0" lang="en-US" sz="1000" b="1"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outcomes. </a:t>
              </a:r>
              <a:r>
                <a:rPr kumimoji="0" lang="en-US" sz="1000" b="0"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Customers believe salespeople are unprepared for sales calls </a:t>
              </a:r>
              <a:r>
                <a:rPr kumimoji="0" lang="en-US" sz="1000" b="1"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82% of the time</a:t>
              </a:r>
              <a:r>
                <a:rPr kumimoji="0" lang="en-US" sz="1000" b="0"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  One-size-fits-all CRM is not helping. </a:t>
              </a:r>
              <a:r>
                <a:rPr kumimoji="0" lang="en-US" sz="1000" b="1"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47% of salespeople </a:t>
              </a:r>
              <a:r>
                <a:rPr kumimoji="0" lang="en-US" sz="1000" b="0"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think technology is a hinderance, not a help.</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For salespeople, however, </a:t>
              </a:r>
              <a:r>
                <a:rPr kumimoji="0" lang="en-US" sz="1000" b="1"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building relationships </a:t>
              </a:r>
              <a:r>
                <a:rPr kumimoji="0" lang="en-US" sz="1000" b="0"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and </a:t>
              </a:r>
              <a:r>
                <a:rPr kumimoji="0" lang="en-US" sz="1000" b="1"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driving revenue </a:t>
              </a:r>
              <a:r>
                <a:rPr kumimoji="0" lang="en-US" sz="1000" b="0"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is harder in the digital world.   Booked all day on video calls with no time to prepare or follow up.   The good news is not being in person creates amazing opportunities to use conversational AI to identify, engage and drive revenue.  Hence the arrival of </a:t>
              </a:r>
              <a:r>
                <a:rPr kumimoji="0" lang="en-US" sz="1000" b="1" i="0" u="none" strike="noStrike" kern="1200" cap="none" spc="0" normalizeH="0" baseline="0" noProof="0" dirty="0">
                  <a:ln>
                    <a:noFill/>
                  </a:ln>
                  <a:solidFill>
                    <a:prstClr val="black"/>
                  </a:solidFill>
                  <a:effectLst/>
                  <a:uLnTx/>
                  <a:uFillTx/>
                  <a:latin typeface="Poppins Light" panose="00000400000000000000" pitchFamily="2" charset="0"/>
                  <a:ea typeface="+mn-ea"/>
                  <a:cs typeface="Poppins Light" panose="00000400000000000000" pitchFamily="2" charset="0"/>
                </a:rPr>
                <a:t>DialoguePrime for Viva Sales.</a:t>
              </a:r>
              <a:endParaRPr kumimoji="0" lang="en-US" sz="1000" b="1" i="0" u="none" strike="noStrike" kern="1200" cap="none" spc="0" normalizeH="0" baseline="0" noProof="0" dirty="0">
                <a:ln>
                  <a:noFill/>
                </a:ln>
                <a:solidFill>
                  <a:srgbClr val="333333"/>
                </a:solidFill>
                <a:effectLst/>
                <a:uLnTx/>
                <a:uFillTx/>
                <a:latin typeface="Poppins Light" panose="00000400000000000000" pitchFamily="2" charset="0"/>
                <a:ea typeface="+mn-ea"/>
                <a:cs typeface="Poppins Light" panose="00000400000000000000" pitchFamily="2" charset="0"/>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333333"/>
                </a:solidFill>
                <a:effectLst/>
                <a:uLnTx/>
                <a:uFillTx/>
                <a:latin typeface="Poppins Light" panose="00000400000000000000" pitchFamily="2" charset="0"/>
                <a:ea typeface="+mn-ea"/>
                <a:cs typeface="Poppins Light" panose="00000400000000000000" pitchFamily="2" charset="0"/>
              </a:endParaRPr>
            </a:p>
          </p:txBody>
        </p:sp>
        <p:sp>
          <p:nvSpPr>
            <p:cNvPr id="8" name="Rectangle 7">
              <a:extLst>
                <a:ext uri="{FF2B5EF4-FFF2-40B4-BE49-F238E27FC236}">
                  <a16:creationId xmlns:a16="http://schemas.microsoft.com/office/drawing/2014/main" id="{6EE5D4C4-4135-4CC5-84C7-C3F52BB61947}"/>
                </a:ext>
              </a:extLst>
            </p:cNvPr>
            <p:cNvSpPr/>
            <p:nvPr/>
          </p:nvSpPr>
          <p:spPr>
            <a:xfrm>
              <a:off x="-1" y="6583007"/>
              <a:ext cx="12192000" cy="274993"/>
            </a:xfrm>
            <a:prstGeom prst="rect">
              <a:avLst/>
            </a:prstGeom>
            <a:gradFill>
              <a:gsLst>
                <a:gs pos="0">
                  <a:schemeClr val="accent1">
                    <a:lumMod val="5000"/>
                    <a:lumOff val="95000"/>
                  </a:schemeClr>
                </a:gs>
                <a:gs pos="74000">
                  <a:schemeClr val="bg1">
                    <a:lumMod val="85000"/>
                  </a:schemeClr>
                </a:gs>
                <a:gs pos="83000">
                  <a:schemeClr val="bg1">
                    <a:lumMod val="65000"/>
                  </a:schemeClr>
                </a:gs>
                <a:gs pos="100000">
                  <a:schemeClr val="bg1">
                    <a:lumMod val="7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srgbClr val="87C742"/>
                  </a:solidFill>
                  <a:effectLst/>
                  <a:uLnTx/>
                  <a:uFillTx/>
                  <a:latin typeface="Poppins ExtraBold"/>
                  <a:ea typeface="+mn-ea"/>
                  <a:cs typeface="Poppins ExtraBold"/>
                </a:rPr>
                <a:t>www.congruentX.com                                                              mail: info@congruentX.com                                                                         www.GetCRMRight.com</a:t>
              </a:r>
            </a:p>
          </p:txBody>
        </p:sp>
        <p:sp>
          <p:nvSpPr>
            <p:cNvPr id="4" name="Rectangle 3">
              <a:extLst>
                <a:ext uri="{FF2B5EF4-FFF2-40B4-BE49-F238E27FC236}">
                  <a16:creationId xmlns:a16="http://schemas.microsoft.com/office/drawing/2014/main" id="{D915863E-A415-4532-BD1E-13F550B2CAC9}"/>
                </a:ext>
              </a:extLst>
            </p:cNvPr>
            <p:cNvSpPr/>
            <p:nvPr/>
          </p:nvSpPr>
          <p:spPr>
            <a:xfrm>
              <a:off x="6233834" y="900304"/>
              <a:ext cx="5941400" cy="523220"/>
            </a:xfrm>
            <a:prstGeom prst="rect">
              <a:avLst/>
            </a:prstGeom>
          </p:spPr>
          <p:txBody>
            <a:bodyPr wrap="square">
              <a:spAutoFit/>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prstClr val="black">
                      <a:lumMod val="50000"/>
                      <a:lumOff val="50000"/>
                    </a:prstClr>
                  </a:solidFill>
                  <a:effectLst/>
                  <a:uLnTx/>
                  <a:uFillTx/>
                  <a:latin typeface="Poppins ExtraBold" panose="00000900000000000000" pitchFamily="2" charset="0"/>
                  <a:ea typeface="+mn-ea"/>
                  <a:cs typeface="Poppins ExtraBold" panose="00000900000000000000" pitchFamily="2" charset="0"/>
                </a:rPr>
                <a:t>HAVE THE RIGHT CONVERSATIONS</a:t>
              </a:r>
            </a:p>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lumMod val="50000"/>
                      <a:lumOff val="50000"/>
                    </a:prstClr>
                  </a:solidFill>
                  <a:effectLst/>
                  <a:uLnTx/>
                  <a:uFillTx/>
                  <a:latin typeface="Poppins" panose="00000500000000000000" pitchFamily="2" charset="0"/>
                  <a:ea typeface="+mn-ea"/>
                  <a:cs typeface="Poppins" panose="00000500000000000000" pitchFamily="2" charset="0"/>
                </a:rPr>
                <a:t>Get Digital Selling Right with Viva Sales</a:t>
              </a:r>
              <a:endParaRPr kumimoji="0" lang="en-US" sz="2000" b="0" i="0" u="none" strike="noStrike" kern="1200" cap="none" spc="0" normalizeH="0" baseline="0" noProof="0">
                <a:ln>
                  <a:noFill/>
                </a:ln>
                <a:solidFill>
                  <a:srgbClr val="92D050"/>
                </a:solidFill>
                <a:effectLst/>
                <a:uLnTx/>
                <a:uFillTx/>
                <a:latin typeface="Poppins" panose="00000500000000000000" pitchFamily="2" charset="0"/>
                <a:ea typeface="+mn-ea"/>
                <a:cs typeface="Poppins" panose="00000500000000000000" pitchFamily="2" charset="0"/>
              </a:endParaRPr>
            </a:p>
          </p:txBody>
        </p:sp>
        <p:sp>
          <p:nvSpPr>
            <p:cNvPr id="17" name="Rectangle 16">
              <a:extLst>
                <a:ext uri="{FF2B5EF4-FFF2-40B4-BE49-F238E27FC236}">
                  <a16:creationId xmlns:a16="http://schemas.microsoft.com/office/drawing/2014/main" id="{B172E55D-5CE0-4E54-826D-3869527170CB}"/>
                </a:ext>
              </a:extLst>
            </p:cNvPr>
            <p:cNvSpPr/>
            <p:nvPr/>
          </p:nvSpPr>
          <p:spPr>
            <a:xfrm>
              <a:off x="16766" y="23152"/>
              <a:ext cx="12158468" cy="646331"/>
            </a:xfrm>
            <a:prstGeom prst="rect">
              <a:avLst/>
            </a:prstGeom>
            <a:effectLst>
              <a:outerShdw blurRad="50800" dist="38100" dir="2700000" algn="tl" rotWithShape="0">
                <a:prstClr val="black">
                  <a:alpha val="40000"/>
                </a:prstClr>
              </a:outerShdw>
            </a:effectLst>
          </p:spPr>
          <p:txBody>
            <a:bodyPr wrap="square" lIns="91440" tIns="45720" rIns="91440" bIns="45720" anchor="t">
              <a:spAutoFit/>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err="1">
                  <a:ln>
                    <a:noFill/>
                  </a:ln>
                  <a:solidFill>
                    <a:prstClr val="white"/>
                  </a:solidFill>
                  <a:effectLst/>
                  <a:uLnTx/>
                  <a:uFillTx/>
                  <a:latin typeface="Poppins ExtraBold"/>
                  <a:ea typeface="Segoe UI Black"/>
                  <a:cs typeface="Poppins ExtraBold"/>
                </a:rPr>
                <a:t>Dialogue</a:t>
              </a:r>
              <a:r>
                <a:rPr kumimoji="0" lang="en-US" sz="3600" b="1" i="0" u="none" strike="noStrike" kern="1200" cap="none" spc="0" normalizeH="0" baseline="0" noProof="0" dirty="0" err="1">
                  <a:ln>
                    <a:noFill/>
                  </a:ln>
                  <a:solidFill>
                    <a:prstClr val="white">
                      <a:lumMod val="75000"/>
                    </a:prstClr>
                  </a:solidFill>
                  <a:effectLst/>
                  <a:uLnTx/>
                  <a:uFillTx/>
                  <a:latin typeface="Poppins ExtraBold"/>
                  <a:ea typeface="Segoe UI Black"/>
                  <a:cs typeface="Poppins ExtraBold"/>
                </a:rPr>
                <a:t>Prime</a:t>
              </a:r>
              <a:r>
                <a:rPr kumimoji="0" lang="en-US" sz="3600" b="1" i="0" u="none" strike="noStrike" kern="1200" cap="none" spc="0" normalizeH="0" baseline="0" noProof="0" dirty="0">
                  <a:ln>
                    <a:noFill/>
                  </a:ln>
                  <a:solidFill>
                    <a:prstClr val="white"/>
                  </a:solidFill>
                  <a:effectLst/>
                  <a:uLnTx/>
                  <a:uFillTx/>
                  <a:latin typeface="Poppins ExtraBold"/>
                  <a:ea typeface="Segoe UI Black"/>
                  <a:cs typeface="Poppins ExtraBold"/>
                </a:rPr>
                <a:t> </a:t>
              </a:r>
              <a:r>
                <a:rPr kumimoji="0" lang="en-US" sz="1800" b="1" i="0" u="none" strike="noStrike" kern="1200" cap="none" spc="0" normalizeH="0" baseline="0" noProof="0">
                  <a:ln>
                    <a:noFill/>
                  </a:ln>
                  <a:solidFill>
                    <a:prstClr val="white"/>
                  </a:solidFill>
                  <a:effectLst/>
                  <a:uLnTx/>
                  <a:uFillTx/>
                  <a:latin typeface="Open Sans"/>
                  <a:ea typeface="+mn-ea"/>
                  <a:cs typeface="Segoe UI"/>
                </a:rPr>
                <a:t>for Sales Copilot</a:t>
              </a:r>
              <a:endParaRPr kumimoji="0" lang="en-US" sz="1800" b="1" i="0" u="none" strike="noStrike" kern="1200" cap="none" spc="0" normalizeH="0" baseline="0" noProof="0" dirty="0">
                <a:ln>
                  <a:noFill/>
                </a:ln>
                <a:solidFill>
                  <a:prstClr val="white"/>
                </a:solidFill>
                <a:effectLst/>
                <a:uLnTx/>
                <a:uFillTx/>
                <a:latin typeface="Open Sans"/>
                <a:ea typeface="+mn-ea"/>
                <a:cs typeface="Segoe UI" panose="020B0502040204020203" pitchFamily="34" charset="0"/>
              </a:endParaRPr>
            </a:p>
          </p:txBody>
        </p:sp>
        <p:sp>
          <p:nvSpPr>
            <p:cNvPr id="25" name="Rectangle 24">
              <a:extLst>
                <a:ext uri="{FF2B5EF4-FFF2-40B4-BE49-F238E27FC236}">
                  <a16:creationId xmlns:a16="http://schemas.microsoft.com/office/drawing/2014/main" id="{5DE63225-DB52-4DFD-A0AF-EF13CB1AC164}"/>
                </a:ext>
              </a:extLst>
            </p:cNvPr>
            <p:cNvSpPr/>
            <p:nvPr/>
          </p:nvSpPr>
          <p:spPr>
            <a:xfrm>
              <a:off x="6256285" y="4700360"/>
              <a:ext cx="5767045" cy="1169551"/>
            </a:xfrm>
            <a:prstGeom prst="rect">
              <a:avLst/>
            </a:prstGeom>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Poppins"/>
                  <a:ea typeface="+mn-ea"/>
                  <a:cs typeface="Poppins"/>
                </a:rPr>
                <a:t>Bring </a:t>
              </a:r>
              <a:r>
                <a:rPr kumimoji="0" lang="en-US" sz="1000" b="1" i="0" u="none" strike="noStrike" kern="1200" cap="none" spc="0" normalizeH="0" baseline="0" noProof="0" dirty="0">
                  <a:ln>
                    <a:noFill/>
                  </a:ln>
                  <a:solidFill>
                    <a:prstClr val="black"/>
                  </a:solidFill>
                  <a:effectLst/>
                  <a:uLnTx/>
                  <a:uFillTx/>
                  <a:latin typeface="Poppins"/>
                  <a:ea typeface="+mn-ea"/>
                  <a:cs typeface="Poppins"/>
                </a:rPr>
                <a:t>Business </a:t>
              </a:r>
              <a:r>
                <a:rPr kumimoji="0" lang="en-US" sz="1000" b="0" i="0" u="none" strike="noStrike" kern="1200" cap="none" spc="0" normalizeH="0" baseline="0" noProof="0" dirty="0">
                  <a:ln>
                    <a:noFill/>
                  </a:ln>
                  <a:solidFill>
                    <a:prstClr val="black"/>
                  </a:solidFill>
                  <a:effectLst/>
                  <a:uLnTx/>
                  <a:uFillTx/>
                  <a:latin typeface="Poppins"/>
                  <a:ea typeface="+mn-ea"/>
                  <a:cs typeface="Poppins"/>
                </a:rPr>
                <a:t>and </a:t>
              </a:r>
              <a:r>
                <a:rPr kumimoji="0" lang="en-US" sz="1000" b="1" i="0" u="none" strike="noStrike" kern="1200" cap="none" spc="0" normalizeH="0" baseline="0" noProof="0" dirty="0">
                  <a:ln>
                    <a:noFill/>
                  </a:ln>
                  <a:solidFill>
                    <a:prstClr val="black"/>
                  </a:solidFill>
                  <a:effectLst/>
                  <a:uLnTx/>
                  <a:uFillTx/>
                  <a:latin typeface="Poppins"/>
                  <a:ea typeface="+mn-ea"/>
                  <a:cs typeface="Poppins"/>
                </a:rPr>
                <a:t>IT</a:t>
              </a:r>
              <a:r>
                <a:rPr kumimoji="0" lang="en-US" sz="1000" b="0" i="0" u="none" strike="noStrike" kern="1200" cap="none" spc="0" normalizeH="0" baseline="0" noProof="0" dirty="0">
                  <a:ln>
                    <a:noFill/>
                  </a:ln>
                  <a:solidFill>
                    <a:prstClr val="black"/>
                  </a:solidFill>
                  <a:effectLst/>
                  <a:uLnTx/>
                  <a:uFillTx/>
                  <a:latin typeface="Poppins"/>
                  <a:ea typeface="+mn-ea"/>
                  <a:cs typeface="Poppins"/>
                </a:rPr>
                <a:t> professionals together to quickly and measurably talk about how AI can help drive the </a:t>
              </a:r>
              <a:r>
                <a:rPr kumimoji="0" lang="en-US" sz="1000" b="1" i="0" u="none" strike="noStrike" kern="1200" cap="none" spc="0" normalizeH="0" baseline="0" noProof="0" dirty="0">
                  <a:ln>
                    <a:noFill/>
                  </a:ln>
                  <a:solidFill>
                    <a:prstClr val="black"/>
                  </a:solidFill>
                  <a:effectLst/>
                  <a:uLnTx/>
                  <a:uFillTx/>
                  <a:latin typeface="Poppins"/>
                  <a:ea typeface="+mn-ea"/>
                  <a:cs typeface="Poppins"/>
                </a:rPr>
                <a:t>right conversations. </a:t>
              </a:r>
              <a:r>
                <a:rPr kumimoji="0" lang="en-US" sz="1000" b="0" i="0" u="none" strike="noStrike" kern="1200" cap="none" spc="0" normalizeH="0" baseline="0" noProof="0" dirty="0">
                  <a:ln>
                    <a:noFill/>
                  </a:ln>
                  <a:solidFill>
                    <a:prstClr val="black"/>
                  </a:solidFill>
                  <a:effectLst/>
                  <a:uLnTx/>
                  <a:uFillTx/>
                  <a:latin typeface="Poppins"/>
                  <a:ea typeface="+mn-ea"/>
                  <a:cs typeface="Poppins"/>
                </a:rPr>
                <a:t>Leverage our </a:t>
              </a:r>
              <a:r>
                <a:rPr kumimoji="0" lang="en-US" sz="1000" b="1" i="0" u="none" strike="noStrike" kern="1200" cap="none" spc="0" normalizeH="0" baseline="0" noProof="0" dirty="0">
                  <a:ln>
                    <a:noFill/>
                  </a:ln>
                  <a:solidFill>
                    <a:prstClr val="black"/>
                  </a:solidFill>
                  <a:effectLst/>
                  <a:uLnTx/>
                  <a:uFillTx/>
                  <a:latin typeface="Poppins"/>
                  <a:ea typeface="+mn-ea"/>
                  <a:cs typeface="Poppins"/>
                </a:rPr>
                <a:t>DialoguePrime Framework </a:t>
              </a:r>
              <a:r>
                <a:rPr kumimoji="0" lang="en-US" sz="1000" b="0" i="0" u="none" strike="noStrike" kern="1200" cap="none" spc="0" normalizeH="0" baseline="0" noProof="0" dirty="0">
                  <a:ln>
                    <a:noFill/>
                  </a:ln>
                  <a:solidFill>
                    <a:prstClr val="black"/>
                  </a:solidFill>
                  <a:effectLst/>
                  <a:uLnTx/>
                  <a:uFillTx/>
                  <a:latin typeface="Poppins"/>
                  <a:ea typeface="+mn-ea"/>
                  <a:cs typeface="Poppins"/>
                </a:rPr>
                <a:t>to facilitate the conversations that lead to retention, enrichment, and advocacy.</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Poppins"/>
                  <a:ea typeface="+mn-ea"/>
                  <a:cs typeface="Poppins"/>
                </a:rPr>
                <a:t>Structured </a:t>
              </a:r>
              <a:r>
                <a:rPr kumimoji="0" lang="en-US" sz="1000" b="1" i="0" u="none" strike="noStrike" kern="1200" cap="none" spc="0" normalizeH="0" baseline="0" noProof="0" dirty="0">
                  <a:ln>
                    <a:noFill/>
                  </a:ln>
                  <a:solidFill>
                    <a:prstClr val="black"/>
                  </a:solidFill>
                  <a:effectLst/>
                  <a:uLnTx/>
                  <a:uFillTx/>
                  <a:latin typeface="Poppins"/>
                  <a:ea typeface="+mn-ea"/>
                  <a:cs typeface="Poppins"/>
                </a:rPr>
                <a:t>30 Day Challenge </a:t>
              </a:r>
              <a:r>
                <a:rPr kumimoji="0" lang="en-US" sz="1000" b="0" i="0" u="none" strike="noStrike" kern="1200" cap="none" spc="0" normalizeH="0" baseline="0" noProof="0" dirty="0">
                  <a:ln>
                    <a:noFill/>
                  </a:ln>
                  <a:solidFill>
                    <a:prstClr val="black"/>
                  </a:solidFill>
                  <a:effectLst/>
                  <a:uLnTx/>
                  <a:uFillTx/>
                  <a:latin typeface="Poppins"/>
                  <a:ea typeface="+mn-ea"/>
                  <a:cs typeface="Poppins"/>
                </a:rPr>
                <a:t>featuring human-centered design, high engagement, hands-on experience. Identify aspects of the sales dialogue that represent relationship deterioration or transformation. Benchmarks and actionable insights.</a:t>
              </a:r>
            </a:p>
          </p:txBody>
        </p:sp>
        <p:pic>
          <p:nvPicPr>
            <p:cNvPr id="27" name="Picture 26">
              <a:extLst>
                <a:ext uri="{FF2B5EF4-FFF2-40B4-BE49-F238E27FC236}">
                  <a16:creationId xmlns:a16="http://schemas.microsoft.com/office/drawing/2014/main" id="{35AE13C4-1CBA-6037-ACCD-D6926CD5087C}"/>
                </a:ext>
              </a:extLst>
            </p:cNvPr>
            <p:cNvPicPr>
              <a:picLocks noChangeAspect="1"/>
            </p:cNvPicPr>
            <p:nvPr/>
          </p:nvPicPr>
          <p:blipFill>
            <a:blip r:embed="rId4">
              <a:clrChange>
                <a:clrFrom>
                  <a:srgbClr val="FFFFFF"/>
                </a:clrFrom>
                <a:clrTo>
                  <a:srgbClr val="FFFFFF">
                    <a:alpha val="0"/>
                  </a:srgbClr>
                </a:clrTo>
              </a:clrChange>
              <a:duotone>
                <a:prstClr val="black"/>
                <a:schemeClr val="accent6">
                  <a:tint val="45000"/>
                  <a:satMod val="400000"/>
                </a:schemeClr>
              </a:duotone>
            </a:blip>
            <a:stretch>
              <a:fillRect/>
            </a:stretch>
          </p:blipFill>
          <p:spPr>
            <a:xfrm>
              <a:off x="6332103" y="6122651"/>
              <a:ext cx="5615410" cy="487170"/>
            </a:xfrm>
            <a:prstGeom prst="rect">
              <a:avLst/>
            </a:prstGeom>
          </p:spPr>
        </p:pic>
        <p:sp>
          <p:nvSpPr>
            <p:cNvPr id="47" name="TextBox 46">
              <a:extLst>
                <a:ext uri="{FF2B5EF4-FFF2-40B4-BE49-F238E27FC236}">
                  <a16:creationId xmlns:a16="http://schemas.microsoft.com/office/drawing/2014/main" id="{7FAF5607-470A-0B30-A377-491BB99F79BC}"/>
                </a:ext>
              </a:extLst>
            </p:cNvPr>
            <p:cNvSpPr txBox="1"/>
            <p:nvPr/>
          </p:nvSpPr>
          <p:spPr>
            <a:xfrm>
              <a:off x="177168" y="896435"/>
              <a:ext cx="5696040" cy="523220"/>
            </a:xfrm>
            <a:prstGeom prst="rect">
              <a:avLst/>
            </a:prstGeom>
            <a:noFill/>
          </p:spPr>
          <p:txBody>
            <a:bodyPr wrap="square" lIns="91440" tIns="45720" rIns="91440" bIns="45720" anchor="t">
              <a:spAutoFit/>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50000"/>
                      <a:lumOff val="50000"/>
                    </a:prstClr>
                  </a:solidFill>
                  <a:effectLst/>
                  <a:uLnTx/>
                  <a:uFillTx/>
                  <a:latin typeface="Poppins ExtraBold"/>
                  <a:ea typeface="+mn-ea"/>
                  <a:cs typeface="Poppins ExtraBold"/>
                </a:rPr>
                <a:t>DIGITAL SELLING HAS CHANGED … </a:t>
              </a:r>
              <a:br>
                <a:rPr kumimoji="0" lang="en-US" sz="1400" b="0" i="0" u="none" strike="noStrike" kern="1200" cap="none" spc="0" normalizeH="0" baseline="0" noProof="0" dirty="0">
                  <a:ln>
                    <a:noFill/>
                  </a:ln>
                  <a:solidFill>
                    <a:prstClr val="black"/>
                  </a:solidFill>
                  <a:effectLst/>
                  <a:uLnTx/>
                  <a:uFillTx/>
                  <a:latin typeface="Poppins ExtraBold" panose="020B0502040204020203" pitchFamily="2" charset="0"/>
                  <a:ea typeface="+mn-ea"/>
                  <a:cs typeface="Poppins ExtraBold" panose="020B0502040204020203" pitchFamily="2" charset="0"/>
                </a:rPr>
              </a:br>
              <a:r>
                <a:rPr kumimoji="0" lang="en-US" sz="1400" b="0" i="0" u="none" strike="noStrike" kern="1200" cap="none" spc="0" normalizeH="0" baseline="0" noProof="0" dirty="0">
                  <a:ln>
                    <a:noFill/>
                  </a:ln>
                  <a:solidFill>
                    <a:prstClr val="black">
                      <a:lumMod val="50000"/>
                      <a:lumOff val="50000"/>
                    </a:prstClr>
                  </a:solidFill>
                  <a:effectLst/>
                  <a:uLnTx/>
                  <a:uFillTx/>
                  <a:latin typeface="Poppins"/>
                  <a:ea typeface="+mn-ea"/>
                  <a:cs typeface="Poppins"/>
                </a:rPr>
                <a:t>Are you keeping up?</a:t>
              </a:r>
            </a:p>
          </p:txBody>
        </p:sp>
        <p:pic>
          <p:nvPicPr>
            <p:cNvPr id="113" name="Picture 112">
              <a:extLst>
                <a:ext uri="{FF2B5EF4-FFF2-40B4-BE49-F238E27FC236}">
                  <a16:creationId xmlns:a16="http://schemas.microsoft.com/office/drawing/2014/main" id="{81AF0BE1-814E-D2FB-196A-76DA2D97338C}"/>
                </a:ext>
              </a:extLst>
            </p:cNvPr>
            <p:cNvPicPr>
              <a:picLocks noChangeAspect="1"/>
            </p:cNvPicPr>
            <p:nvPr/>
          </p:nvPicPr>
          <p:blipFill>
            <a:blip r:embed="rId5"/>
            <a:stretch>
              <a:fillRect/>
            </a:stretch>
          </p:blipFill>
          <p:spPr>
            <a:xfrm>
              <a:off x="6205654" y="1471253"/>
              <a:ext cx="5829793" cy="3025103"/>
            </a:xfrm>
            <a:prstGeom prst="rect">
              <a:avLst/>
            </a:prstGeom>
          </p:spPr>
        </p:pic>
        <p:pic>
          <p:nvPicPr>
            <p:cNvPr id="1026" name="Picture 2">
              <a:extLst>
                <a:ext uri="{FF2B5EF4-FFF2-40B4-BE49-F238E27FC236}">
                  <a16:creationId xmlns:a16="http://schemas.microsoft.com/office/drawing/2014/main" id="{73F94BB9-BAE0-471E-2E71-B38A6E7E43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93719" y="852575"/>
              <a:ext cx="1628206" cy="481061"/>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a:extLst>
                <a:ext uri="{FF2B5EF4-FFF2-40B4-BE49-F238E27FC236}">
                  <a16:creationId xmlns:a16="http://schemas.microsoft.com/office/drawing/2014/main" id="{89A47520-82CA-7585-E5DE-CFDF248FF03E}"/>
                </a:ext>
              </a:extLst>
            </p:cNvPr>
            <p:cNvPicPr>
              <a:picLocks noChangeAspect="1"/>
            </p:cNvPicPr>
            <p:nvPr/>
          </p:nvPicPr>
          <p:blipFill>
            <a:blip r:embed="rId7"/>
            <a:stretch>
              <a:fillRect/>
            </a:stretch>
          </p:blipFill>
          <p:spPr>
            <a:xfrm>
              <a:off x="181970" y="3465251"/>
              <a:ext cx="5734977" cy="3197397"/>
            </a:xfrm>
            <a:prstGeom prst="rect">
              <a:avLst/>
            </a:prstGeom>
          </p:spPr>
        </p:pic>
        <p:pic>
          <p:nvPicPr>
            <p:cNvPr id="2" name="Picture 1">
              <a:extLst>
                <a:ext uri="{FF2B5EF4-FFF2-40B4-BE49-F238E27FC236}">
                  <a16:creationId xmlns:a16="http://schemas.microsoft.com/office/drawing/2014/main" id="{A32D1970-5FF7-52D3-BCC1-563A950B62BF}"/>
                </a:ext>
              </a:extLst>
            </p:cNvPr>
            <p:cNvPicPr>
              <a:picLocks noChangeAspect="1"/>
            </p:cNvPicPr>
            <p:nvPr/>
          </p:nvPicPr>
          <p:blipFill>
            <a:blip r:embed="rId8"/>
            <a:stretch>
              <a:fillRect/>
            </a:stretch>
          </p:blipFill>
          <p:spPr>
            <a:xfrm>
              <a:off x="3387465" y="1537501"/>
              <a:ext cx="2576235" cy="1804118"/>
            </a:xfrm>
            <a:prstGeom prst="rect">
              <a:avLst/>
            </a:prstGeom>
          </p:spPr>
        </p:pic>
      </p:grpSp>
    </p:spTree>
    <p:extLst>
      <p:ext uri="{BB962C8B-B14F-4D97-AF65-F5344CB8AC3E}">
        <p14:creationId xmlns:p14="http://schemas.microsoft.com/office/powerpoint/2010/main" val="2416756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235</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Open Sans</vt:lpstr>
      <vt:lpstr>Poppins</vt:lpstr>
      <vt:lpstr>Poppins ExtraBold</vt:lpstr>
      <vt:lpstr>Poppins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Tasha Widhson</dc:creator>
  <cp:lastModifiedBy>Tasha Widhson</cp:lastModifiedBy>
  <cp:revision>2</cp:revision>
  <dcterms:created xsi:type="dcterms:W3CDTF">2023-05-26T19:13:57Z</dcterms:created>
  <dcterms:modified xsi:type="dcterms:W3CDTF">2023-09-26T15:25:54Z</dcterms:modified>
</cp:coreProperties>
</file>